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dia/image2.svg" ContentType="image/svg+xml"/>
  <Override PartName="/ppt/media/image4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C00"/>
    <a:srgbClr val="B7352D"/>
    <a:srgbClr val="215CAF"/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56" autoAdjust="0"/>
    <p:restoredTop sz="94660"/>
  </p:normalViewPr>
  <p:slideViewPr>
    <p:cSldViewPr snapToGrid="0" showGuides="1">
      <p:cViewPr varScale="1">
        <p:scale>
          <a:sx n="124" d="100"/>
          <a:sy n="124" d="100"/>
        </p:scale>
        <p:origin x="116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2" d="100"/>
          <a:sy n="112" d="100"/>
        </p:scale>
        <p:origin x="4773" y="39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" Type="http://schemas.openxmlformats.org/officeDocument/2006/relationships/slide" Target="slides/slide1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" Type="http://schemas.openxmlformats.org/officeDocument/2006/relationships/notesMaster" Target="notesMasters/notesMaster1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" Type="http://schemas.openxmlformats.org/officeDocument/2006/relationships/handoutMaster" Target="handoutMasters/handoutMaster1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" Type="http://schemas.openxmlformats.org/officeDocument/2006/relationships/presProps" Target="presProps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" Type="http://schemas.openxmlformats.org/officeDocument/2006/relationships/viewProps" Target="viewProps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" Type="http://schemas.openxmlformats.org/officeDocument/2006/relationships/theme" Target="theme/theme1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" Type="http://schemas.openxmlformats.org/officeDocument/2006/relationships/tableStyles" Target="tableStyles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" Type="http://schemas.openxmlformats.org/officeDocument/2006/relationships/slide" Target="slides/slide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18.07.23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18.07.23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4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GB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96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4575276"/>
            <a:ext cx="10044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7200000" cy="216000"/>
          </a:xfrm>
        </p:spPr>
        <p:txBody>
          <a:bodyPr/>
          <a:lstStyle/>
          <a:p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Relationship Id="rId3" Type="http://schemas.openxmlformats.org/officeDocument/2006/relationships/image" Target="../media/image95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666241"/>
            <a:ext cx="6448508" cy="2205989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769235"/>
            <a:ext cx="4680000" cy="830776"/>
          </a:xfrm>
        </p:spPr>
        <p:txBody>
          <a:bodyPr/>
          <a:lstStyle/>
          <a:p>
            <a:r>
              <a:rPr lang="de-DE" b="1" dirty="0"/>
              <a:t>Eduard Meier</a:t>
            </a:r>
          </a:p>
          <a:p>
            <a:r>
              <a:rPr lang="de-DE" dirty="0"/>
              <a:t>Master Thesis Student</a:t>
            </a:r>
          </a:p>
          <a:p>
            <a:fld id="{5755F41D-0A28-A54B-AD1B-2613076A52EC}" type="datetime1">
              <a:rPr lang="de-CH" smtClean="0"/>
              <a:t>18.07.23</a:t>
            </a:fld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6B18E6F-BDD9-4B0B-9B9E-C25187E0E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Biochemical</a:t>
            </a:r>
            <a:r>
              <a:rPr lang="de-DE" dirty="0"/>
              <a:t> Engineering Lab &amp; Janssen Cilag AG</a:t>
            </a:r>
            <a:endParaRPr lang="de-CH" dirty="0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B77B2F9E-47BB-1B8C-DCE6-BD152B9F29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8" t="19202" r="9136" b="17431"/>
          <a:stretch/>
        </p:blipFill>
        <p:spPr>
          <a:xfrm>
            <a:off x="3272813" y="184673"/>
            <a:ext cx="1415562" cy="6242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B0548D-05CC-63C1-D00D-51804DD4D359}"/>
              </a:ext>
            </a:extLst>
          </p:cNvPr>
          <p:cNvSpPr txBox="1"/>
          <p:nvPr/>
        </p:nvSpPr>
        <p:spPr>
          <a:xfrm>
            <a:off x="2742320" y="393527"/>
            <a:ext cx="331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urmukhi MN" panose="02020600050405020304" pitchFamily="18" charset="0"/>
                <a:ea typeface="Palatino" pitchFamily="2" charset="77"/>
                <a:cs typeface="Gurmukhi MN" panose="02020600050405020304" pitchFamily="18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01mg_Ma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20546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10mg_AirAggr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32498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10mg_AirAggr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4205468"/>
          </a:xfrm>
          <a:prstGeom prst="rect">
            <a:avLst/>
          </a:prstGeom>
        </p:spPr>
      </p:pic>
      <p:pic>
        <p:nvPicPr>
          <p:cNvPr id="6" name="Picture 5" descr="JJ1_10mg_AirAggr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420546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10mg_AirAggr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2054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50mg_AirAggr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32498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50mg_AirAggr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4205468"/>
          </a:xfrm>
          <a:prstGeom prst="rect">
            <a:avLst/>
          </a:prstGeom>
        </p:spPr>
      </p:pic>
      <p:pic>
        <p:nvPicPr>
          <p:cNvPr id="6" name="Picture 5" descr="JJ1_50mg_AirAggr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420546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50mg_AirAggr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20546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10mg_Surf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32498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10mg_Surf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4205468"/>
          </a:xfrm>
          <a:prstGeom prst="rect">
            <a:avLst/>
          </a:prstGeom>
        </p:spPr>
      </p:pic>
      <p:pic>
        <p:nvPicPr>
          <p:cNvPr id="6" name="Picture 5" descr="JJ1_ProtConc_10mg_Surf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42054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10mg_Surf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2054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01mg_BGr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32498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10mg_Surf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32498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10mg_Surf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4205468"/>
          </a:xfrm>
          <a:prstGeom prst="rect">
            <a:avLst/>
          </a:prstGeom>
        </p:spPr>
      </p:pic>
      <p:pic>
        <p:nvPicPr>
          <p:cNvPr id="6" name="Picture 5" descr="JJ1_ProtConc_10mg_Surf_ST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420546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10mg_Surf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20546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50mg_Surf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32498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50mg_Surf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4205468"/>
          </a:xfrm>
          <a:prstGeom prst="rect">
            <a:avLst/>
          </a:prstGeom>
        </p:spPr>
      </p:pic>
      <p:pic>
        <p:nvPicPr>
          <p:cNvPr id="6" name="Picture 5" descr="JJ1_ProtConc_50mg_Surf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420546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50mg_Surf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20546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50mg_Surf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32498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50mg_Surf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4205468"/>
          </a:xfrm>
          <a:prstGeom prst="rect">
            <a:avLst/>
          </a:prstGeom>
        </p:spPr>
      </p:pic>
      <p:pic>
        <p:nvPicPr>
          <p:cNvPr id="6" name="Picture 5" descr="JJ1_ProtConc_50mg_Surf_ST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420546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50mg_Surf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20546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32498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01mg_BGr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282204"/>
          </a:xfrm>
          <a:prstGeom prst="rect">
            <a:avLst/>
          </a:prstGeom>
        </p:spPr>
      </p:pic>
      <p:pic>
        <p:nvPicPr>
          <p:cNvPr id="6" name="Picture 5" descr="JJ1_01mg_BGr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28220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686915"/>
          </a:xfrm>
          <a:prstGeom prst="rect">
            <a:avLst/>
          </a:prstGeom>
        </p:spPr>
      </p:pic>
      <p:pic>
        <p:nvPicPr>
          <p:cNvPr id="6" name="Picture 5" descr="JJ1_ProtConc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68691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6869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32498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686915"/>
          </a:xfrm>
          <a:prstGeom prst="rect">
            <a:avLst/>
          </a:prstGeom>
        </p:spPr>
      </p:pic>
      <p:pic>
        <p:nvPicPr>
          <p:cNvPr id="6" name="Picture 5" descr="JJ1_ProtConc_ST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68691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ProtConc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68691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O1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32498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O1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2957555"/>
          </a:xfrm>
          <a:prstGeom prst="rect">
            <a:avLst/>
          </a:prstGeom>
        </p:spPr>
      </p:pic>
      <p:pic>
        <p:nvPicPr>
          <p:cNvPr id="6" name="Picture 5" descr="JJ1_SurfConc_PO1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295755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O1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295755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O1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32498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O1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2957555"/>
          </a:xfrm>
          <a:prstGeom prst="rect">
            <a:avLst/>
          </a:prstGeom>
        </p:spPr>
      </p:pic>
      <p:pic>
        <p:nvPicPr>
          <p:cNvPr id="6" name="Picture 5" descr="JJ1_SurfConc_PO1_ST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29575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01mg_BGr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28220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O1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295755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S2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324982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S2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2957555"/>
          </a:xfrm>
          <a:prstGeom prst="rect">
            <a:avLst/>
          </a:prstGeom>
        </p:spPr>
      </p:pic>
      <p:pic>
        <p:nvPicPr>
          <p:cNvPr id="6" name="Picture 5" descr="JJ1_SurfConc_PS2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295755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S2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295755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S2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32498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S2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2957555"/>
          </a:xfrm>
          <a:prstGeom prst="rect">
            <a:avLst/>
          </a:prstGeom>
        </p:spPr>
      </p:pic>
      <p:pic>
        <p:nvPicPr>
          <p:cNvPr id="6" name="Picture 5" descr="JJ1_SurfConc_PS2_ST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295755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S2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295755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S8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324982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S8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2957555"/>
          </a:xfrm>
          <a:prstGeom prst="rect">
            <a:avLst/>
          </a:prstGeom>
        </p:spPr>
      </p:pic>
      <p:pic>
        <p:nvPicPr>
          <p:cNvPr id="6" name="Picture 5" descr="JJ1_SurfConc_PS8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295755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S8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29575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01mg_BGr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32498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S8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324982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S8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2957555"/>
          </a:xfrm>
          <a:prstGeom prst="rect">
            <a:avLst/>
          </a:prstGeom>
        </p:spPr>
      </p:pic>
      <p:pic>
        <p:nvPicPr>
          <p:cNvPr id="6" name="Picture 5" descr="JJ1_SurfConc_PS8_ST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295755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Conc_PS8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295755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010ug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324982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010ug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282204"/>
          </a:xfrm>
          <a:prstGeom prst="rect">
            <a:avLst/>
          </a:prstGeom>
        </p:spPr>
      </p:pic>
      <p:pic>
        <p:nvPicPr>
          <p:cNvPr id="6" name="Picture 5" descr="JJ1_SurfTypes_010ug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282204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010ug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282204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010ug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324982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010ug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282204"/>
          </a:xfrm>
          <a:prstGeom prst="rect">
            <a:avLst/>
          </a:prstGeom>
        </p:spPr>
      </p:pic>
      <p:pic>
        <p:nvPicPr>
          <p:cNvPr id="6" name="Picture 5" descr="JJ1_SurfTypes_010ug_ST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282204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010ug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282204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050ug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32498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01mg_BGr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282204"/>
          </a:xfrm>
          <a:prstGeom prst="rect">
            <a:avLst/>
          </a:prstGeom>
        </p:spPr>
      </p:pic>
      <p:pic>
        <p:nvPicPr>
          <p:cNvPr id="6" name="Picture 5" descr="JJ1_01mg_BGr_ST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282204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050ug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282204"/>
          </a:xfrm>
          <a:prstGeom prst="rect">
            <a:avLst/>
          </a:prstGeom>
        </p:spPr>
      </p:pic>
      <p:pic>
        <p:nvPicPr>
          <p:cNvPr id="6" name="Picture 5" descr="JJ1_SurfTypes_050ug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282204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050ug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282204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050ug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324982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050ug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282204"/>
          </a:xfrm>
          <a:prstGeom prst="rect">
            <a:avLst/>
          </a:prstGeom>
        </p:spPr>
      </p:pic>
      <p:pic>
        <p:nvPicPr>
          <p:cNvPr id="6" name="Picture 5" descr="JJ1_SurfTypes_050ug_ST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282204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050ug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282204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100ug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324982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100ug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282204"/>
          </a:xfrm>
          <a:prstGeom prst="rect">
            <a:avLst/>
          </a:prstGeom>
        </p:spPr>
      </p:pic>
      <p:pic>
        <p:nvPicPr>
          <p:cNvPr id="6" name="Picture 5" descr="JJ1_SurfTypes_100ug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282204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100ug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282204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100ug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324982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100ug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282204"/>
          </a:xfrm>
          <a:prstGeom prst="rect">
            <a:avLst/>
          </a:prstGeom>
        </p:spPr>
      </p:pic>
      <p:pic>
        <p:nvPicPr>
          <p:cNvPr id="6" name="Picture 5" descr="JJ1_SurfTypes_100ug_ST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2822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01mg_BGr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282204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100ug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282204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250ug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324982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250ug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282204"/>
          </a:xfrm>
          <a:prstGeom prst="rect">
            <a:avLst/>
          </a:prstGeom>
        </p:spPr>
      </p:pic>
      <p:pic>
        <p:nvPicPr>
          <p:cNvPr id="6" name="Picture 5" descr="JJ1_SurfTypes_250ug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282204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250ug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282204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250ug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324982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250ug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282204"/>
          </a:xfrm>
          <a:prstGeom prst="rect">
            <a:avLst/>
          </a:prstGeom>
        </p:spPr>
      </p:pic>
      <p:pic>
        <p:nvPicPr>
          <p:cNvPr id="6" name="Picture 5" descr="JJ1_SurfTypes_250ug_ST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282204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250ug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282204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500ug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324982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500ug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282204"/>
          </a:xfrm>
          <a:prstGeom prst="rect">
            <a:avLst/>
          </a:prstGeom>
        </p:spPr>
      </p:pic>
      <p:pic>
        <p:nvPicPr>
          <p:cNvPr id="6" name="Picture 5" descr="JJ1_SurfTypes_500ug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282204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500ug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28220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01mg_Ma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1828800"/>
            <a:ext cx="8778240" cy="372795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500ug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324982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500ug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282204"/>
          </a:xfrm>
          <a:prstGeom prst="rect">
            <a:avLst/>
          </a:prstGeom>
        </p:spPr>
      </p:pic>
      <p:pic>
        <p:nvPicPr>
          <p:cNvPr id="6" name="Picture 5" descr="JJ1_SurfTypes_500ug_ST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282204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SurfTypes_500ug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282204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VolFrac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244517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VolFrac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686915"/>
          </a:xfrm>
          <a:prstGeom prst="rect">
            <a:avLst/>
          </a:prstGeom>
        </p:spPr>
      </p:pic>
      <p:pic>
        <p:nvPicPr>
          <p:cNvPr id="6" name="Picture 5" descr="JJ1_VolFrac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68691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VolFrac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68691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n_01mg_ProtType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324982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n_01mg_ProtType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686915"/>
          </a:xfrm>
          <a:prstGeom prst="rect">
            <a:avLst/>
          </a:prstGeom>
        </p:spPr>
      </p:pic>
      <p:pic>
        <p:nvPicPr>
          <p:cNvPr id="6" name="Picture 5" descr="JJn_01mg_ProtType_PM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68691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n_01mg_ProtType_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68691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n_01mg_ProtType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432498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1_01mg_Ma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4205468"/>
          </a:xfrm>
          <a:prstGeom prst="rect">
            <a:avLst/>
          </a:prstGeom>
        </p:spPr>
      </p:pic>
      <p:pic>
        <p:nvPicPr>
          <p:cNvPr id="6" name="Picture 5" descr="JJ1_01mg_Mat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4205468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n_01mg_ProtType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486400" cy="3686915"/>
          </a:xfrm>
          <a:prstGeom prst="rect">
            <a:avLst/>
          </a:prstGeom>
        </p:spPr>
      </p:pic>
      <p:pic>
        <p:nvPicPr>
          <p:cNvPr id="6" name="Picture 5" descr="JJn_01mg_ProtType_ST_rm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486400" cy="368691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Overview Plots</a:t>
            </a:r>
          </a:p>
        </p:txBody>
      </p:sp>
      <p:pic>
        <p:nvPicPr>
          <p:cNvPr id="5" name="Picture 4" descr="JJn_01mg_ProtType_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1828800"/>
            <a:ext cx="5486400" cy="36869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eth-pp-template-praesentation.potx" id="{D9E153C4-3F86-4C43-B293-4BBF19123312}" vid="{E1DFB9CB-3F1E-485D-AB0D-B52F37504C38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Zürich</Template>
  <TotalTime>9630</TotalTime>
  <Words>16</Words>
  <Application>Microsoft Macintosh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Gurmukhi MN</vt:lpstr>
      <vt:lpstr>Symbol</vt:lpstr>
      <vt:lpstr>ETH Zürich</vt:lpstr>
      <vt:lpstr>Results 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Präsentation</dc:title>
  <dc:creator>Meier  Eduard</dc:creator>
  <cp:lastModifiedBy>Meier  Eduard</cp:lastModifiedBy>
  <cp:revision>232</cp:revision>
  <dcterms:created xsi:type="dcterms:W3CDTF">2023-04-30T10:38:12Z</dcterms:created>
  <dcterms:modified xsi:type="dcterms:W3CDTF">2023-07-18T07:58:10Z</dcterms:modified>
</cp:coreProperties>
</file>